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6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579CE-FFCD-4CFE-96B6-A4ADB75E1C34}" v="12" dt="2023-08-17T01:48:15.938"/>
    <p1510:client id="{B29F17CC-E8A4-44E8-A6E7-BCD58EAD585B}" v="6" dt="2023-08-17T01:43:23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i Schoenrock" userId="32d53f33ff72725d" providerId="LiveId" clId="{E38F76ED-EDC9-462E-9065-6838FF545F23}"/>
    <pc:docChg chg="undo custSel modSld">
      <pc:chgData name="Kali Schoenrock" userId="32d53f33ff72725d" providerId="LiveId" clId="{E38F76ED-EDC9-462E-9065-6838FF545F23}" dt="2023-08-17T01:18:38.482" v="13" actId="26606"/>
      <pc:docMkLst>
        <pc:docMk/>
      </pc:docMkLst>
      <pc:sldChg chg="modSp mod">
        <pc:chgData name="Kali Schoenrock" userId="32d53f33ff72725d" providerId="LiveId" clId="{E38F76ED-EDC9-462E-9065-6838FF545F23}" dt="2023-08-17T01:15:51.264" v="8" actId="947"/>
        <pc:sldMkLst>
          <pc:docMk/>
          <pc:sldMk cId="1371345714" sldId="258"/>
        </pc:sldMkLst>
        <pc:spChg chg="mod">
          <ac:chgData name="Kali Schoenrock" userId="32d53f33ff72725d" providerId="LiveId" clId="{E38F76ED-EDC9-462E-9065-6838FF545F23}" dt="2023-08-17T01:15:51.264" v="8" actId="947"/>
          <ac:spMkLst>
            <pc:docMk/>
            <pc:sldMk cId="1371345714" sldId="258"/>
            <ac:spMk id="8" creationId="{801B906A-681E-329F-48ED-58EC4B66DFCE}"/>
          </ac:spMkLst>
        </pc:spChg>
      </pc:sldChg>
      <pc:sldChg chg="addSp delSp modSp mod addAnim delAnim">
        <pc:chgData name="Kali Schoenrock" userId="32d53f33ff72725d" providerId="LiveId" clId="{E38F76ED-EDC9-462E-9065-6838FF545F23}" dt="2023-08-17T01:18:38.482" v="13" actId="26606"/>
        <pc:sldMkLst>
          <pc:docMk/>
          <pc:sldMk cId="2435103139" sldId="260"/>
        </pc:sldMkLst>
        <pc:spChg chg="add del mod">
          <ac:chgData name="Kali Schoenrock" userId="32d53f33ff72725d" providerId="LiveId" clId="{E38F76ED-EDC9-462E-9065-6838FF545F23}" dt="2023-08-17T01:18:38.482" v="13" actId="26606"/>
          <ac:spMkLst>
            <pc:docMk/>
            <pc:sldMk cId="2435103139" sldId="260"/>
            <ac:spMk id="2" creationId="{4EC9D148-5AC2-8CC3-9D7D-C708CE69A990}"/>
          </ac:spMkLst>
        </pc:spChg>
        <pc:spChg chg="add del mod">
          <ac:chgData name="Kali Schoenrock" userId="32d53f33ff72725d" providerId="LiveId" clId="{E38F76ED-EDC9-462E-9065-6838FF545F23}" dt="2023-08-17T01:17:54.942" v="11" actId="478"/>
          <ac:spMkLst>
            <pc:docMk/>
            <pc:sldMk cId="2435103139" sldId="260"/>
            <ac:spMk id="7" creationId="{9CEB9BF0-04E9-C7AE-D6D9-9A1097053D35}"/>
          </ac:spMkLst>
        </pc:spChg>
        <pc:spChg chg="add del">
          <ac:chgData name="Kali Schoenrock" userId="32d53f33ff72725d" providerId="LiveId" clId="{E38F76ED-EDC9-462E-9065-6838FF545F23}" dt="2023-08-17T01:18:38.482" v="13" actId="26606"/>
          <ac:spMkLst>
            <pc:docMk/>
            <pc:sldMk cId="2435103139" sldId="260"/>
            <ac:spMk id="23" creationId="{A4AC5506-6312-4701-8D3C-40187889A947}"/>
          </ac:spMkLst>
        </pc:spChg>
        <pc:grpChg chg="add del">
          <ac:chgData name="Kali Schoenrock" userId="32d53f33ff72725d" providerId="LiveId" clId="{E38F76ED-EDC9-462E-9065-6838FF545F23}" dt="2023-08-17T01:18:38.482" v="13" actId="26606"/>
          <ac:grpSpMkLst>
            <pc:docMk/>
            <pc:sldMk cId="2435103139" sldId="260"/>
            <ac:grpSpMk id="28" creationId="{0E76F6F3-F5F0-B26D-1B63-73AD0299B731}"/>
          </ac:grpSpMkLst>
        </pc:grpChg>
        <pc:picChg chg="mod">
          <ac:chgData name="Kali Schoenrock" userId="32d53f33ff72725d" providerId="LiveId" clId="{E38F76ED-EDC9-462E-9065-6838FF545F23}" dt="2023-08-17T01:18:38.482" v="13" actId="26606"/>
          <ac:picMkLst>
            <pc:docMk/>
            <pc:sldMk cId="2435103139" sldId="260"/>
            <ac:picMk id="5" creationId="{AC5370EC-49F2-B78F-099B-273693EE73ED}"/>
          </ac:picMkLst>
        </pc:picChg>
      </pc:sldChg>
      <pc:sldChg chg="modSp mod">
        <pc:chgData name="Kali Schoenrock" userId="32d53f33ff72725d" providerId="LiveId" clId="{E38F76ED-EDC9-462E-9065-6838FF545F23}" dt="2023-08-17T01:11:46.140" v="7" actId="1076"/>
        <pc:sldMkLst>
          <pc:docMk/>
          <pc:sldMk cId="3220061679" sldId="270"/>
        </pc:sldMkLst>
        <pc:spChg chg="mod">
          <ac:chgData name="Kali Schoenrock" userId="32d53f33ff72725d" providerId="LiveId" clId="{E38F76ED-EDC9-462E-9065-6838FF545F23}" dt="2023-08-17T01:11:46.140" v="7" actId="1076"/>
          <ac:spMkLst>
            <pc:docMk/>
            <pc:sldMk cId="3220061679" sldId="270"/>
            <ac:spMk id="8" creationId="{801B906A-681E-329F-48ED-58EC4B66DFCE}"/>
          </ac:spMkLst>
        </pc:spChg>
        <pc:picChg chg="mod">
          <ac:chgData name="Kali Schoenrock" userId="32d53f33ff72725d" providerId="LiveId" clId="{E38F76ED-EDC9-462E-9065-6838FF545F23}" dt="2023-08-17T01:11:41.109" v="6" actId="1076"/>
          <ac:picMkLst>
            <pc:docMk/>
            <pc:sldMk cId="3220061679" sldId="270"/>
            <ac:picMk id="9" creationId="{41351FBD-1848-969F-46E5-0166EA43EC5F}"/>
          </ac:picMkLst>
        </pc:picChg>
      </pc:sldChg>
      <pc:sldChg chg="modSp mod">
        <pc:chgData name="Kali Schoenrock" userId="32d53f33ff72725d" providerId="LiveId" clId="{E38F76ED-EDC9-462E-9065-6838FF545F23}" dt="2023-08-17T01:17:01.895" v="9" actId="207"/>
        <pc:sldMkLst>
          <pc:docMk/>
          <pc:sldMk cId="3058528715" sldId="271"/>
        </pc:sldMkLst>
        <pc:spChg chg="mod">
          <ac:chgData name="Kali Schoenrock" userId="32d53f33ff72725d" providerId="LiveId" clId="{E38F76ED-EDC9-462E-9065-6838FF545F23}" dt="2023-08-17T01:17:01.895" v="9" actId="207"/>
          <ac:spMkLst>
            <pc:docMk/>
            <pc:sldMk cId="3058528715" sldId="271"/>
            <ac:spMk id="5" creationId="{57C4316A-2D29-26CD-168F-4768E89413AC}"/>
          </ac:spMkLst>
        </pc:spChg>
      </pc:sldChg>
    </pc:docChg>
  </pc:docChgLst>
  <pc:docChgLst>
    <pc:chgData name="Guest User" providerId="Windows Live" clId="Web-{B29F17CC-E8A4-44E8-A6E7-BCD58EAD585B}"/>
    <pc:docChg chg="modSld">
      <pc:chgData name="Guest User" userId="" providerId="Windows Live" clId="Web-{B29F17CC-E8A4-44E8-A6E7-BCD58EAD585B}" dt="2023-08-17T01:43:23.508" v="5"/>
      <pc:docMkLst>
        <pc:docMk/>
      </pc:docMkLst>
      <pc:sldChg chg="addSp delSp modSp mod setBg">
        <pc:chgData name="Guest User" userId="" providerId="Windows Live" clId="Web-{B29F17CC-E8A4-44E8-A6E7-BCD58EAD585B}" dt="2023-08-17T01:43:23.508" v="5"/>
        <pc:sldMkLst>
          <pc:docMk/>
          <pc:sldMk cId="515278744" sldId="269"/>
        </pc:sldMkLst>
        <pc:spChg chg="mod ord">
          <ac:chgData name="Guest User" userId="" providerId="Windows Live" clId="Web-{B29F17CC-E8A4-44E8-A6E7-BCD58EAD585B}" dt="2023-08-17T01:43:23.508" v="5"/>
          <ac:spMkLst>
            <pc:docMk/>
            <pc:sldMk cId="515278744" sldId="269"/>
            <ac:spMk id="2" creationId="{4EC9D148-5AC2-8CC3-9D7D-C708CE69A990}"/>
          </ac:spMkLst>
        </pc:spChg>
        <pc:spChg chg="add del">
          <ac:chgData name="Guest User" userId="" providerId="Windows Live" clId="Web-{B29F17CC-E8A4-44E8-A6E7-BCD58EAD585B}" dt="2023-08-17T01:43:23.508" v="5"/>
          <ac:spMkLst>
            <pc:docMk/>
            <pc:sldMk cId="515278744" sldId="269"/>
            <ac:spMk id="10" creationId="{8870DEF6-46A2-D4F8-8BE6-91165D93ECC4}"/>
          </ac:spMkLst>
        </pc:spChg>
        <pc:picChg chg="add mod">
          <ac:chgData name="Guest User" userId="" providerId="Windows Live" clId="Web-{B29F17CC-E8A4-44E8-A6E7-BCD58EAD585B}" dt="2023-08-17T01:43:23.508" v="5"/>
          <ac:picMkLst>
            <pc:docMk/>
            <pc:sldMk cId="515278744" sldId="269"/>
            <ac:picMk id="3" creationId="{8E216D5E-0EE7-CD65-3B9F-182DA551C343}"/>
          </ac:picMkLst>
        </pc:picChg>
        <pc:picChg chg="add del mod ord">
          <ac:chgData name="Guest User" userId="" providerId="Windows Live" clId="Web-{B29F17CC-E8A4-44E8-A6E7-BCD58EAD585B}" dt="2023-08-17T01:43:23.508" v="5"/>
          <ac:picMkLst>
            <pc:docMk/>
            <pc:sldMk cId="515278744" sldId="269"/>
            <ac:picMk id="5" creationId="{E9F94D80-2AED-1B4E-E8BF-F91C186759D5}"/>
          </ac:picMkLst>
        </pc:picChg>
        <pc:cxnChg chg="add del">
          <ac:chgData name="Guest User" userId="" providerId="Windows Live" clId="Web-{B29F17CC-E8A4-44E8-A6E7-BCD58EAD585B}" dt="2023-08-17T01:43:23.508" v="5"/>
          <ac:cxnSpMkLst>
            <pc:docMk/>
            <pc:sldMk cId="515278744" sldId="269"/>
            <ac:cxnSpMk id="12" creationId="{522632D6-DED9-FDEC-FD9F-09FF0A4544CC}"/>
          </ac:cxnSpMkLst>
        </pc:cxnChg>
      </pc:sldChg>
    </pc:docChg>
  </pc:docChgLst>
  <pc:docChgLst>
    <pc:chgData name="Guest User" providerId="Windows Live" clId="Web-{AB5579CE-FFCD-4CFE-96B6-A4ADB75E1C34}"/>
    <pc:docChg chg="modSld">
      <pc:chgData name="Guest User" userId="" providerId="Windows Live" clId="Web-{AB5579CE-FFCD-4CFE-96B6-A4ADB75E1C34}" dt="2023-08-17T01:48:15.938" v="10" actId="14100"/>
      <pc:docMkLst>
        <pc:docMk/>
      </pc:docMkLst>
      <pc:sldChg chg="addSp delSp modSp">
        <pc:chgData name="Guest User" userId="" providerId="Windows Live" clId="Web-{AB5579CE-FFCD-4CFE-96B6-A4ADB75E1C34}" dt="2023-08-17T01:48:15.938" v="10" actId="14100"/>
        <pc:sldMkLst>
          <pc:docMk/>
          <pc:sldMk cId="515278744" sldId="269"/>
        </pc:sldMkLst>
        <pc:picChg chg="del mod">
          <ac:chgData name="Guest User" userId="" providerId="Windows Live" clId="Web-{AB5579CE-FFCD-4CFE-96B6-A4ADB75E1C34}" dt="2023-08-17T01:47:56.109" v="6"/>
          <ac:picMkLst>
            <pc:docMk/>
            <pc:sldMk cId="515278744" sldId="269"/>
            <ac:picMk id="3" creationId="{8E216D5E-0EE7-CD65-3B9F-182DA551C343}"/>
          </ac:picMkLst>
        </pc:picChg>
        <pc:picChg chg="add mod">
          <ac:chgData name="Guest User" userId="" providerId="Windows Live" clId="Web-{AB5579CE-FFCD-4CFE-96B6-A4ADB75E1C34}" dt="2023-08-17T01:48:15.938" v="10" actId="14100"/>
          <ac:picMkLst>
            <pc:docMk/>
            <pc:sldMk cId="515278744" sldId="269"/>
            <ac:picMk id="4" creationId="{DBD62454-4D01-96ED-D585-9FA11F1CB0DB}"/>
          </ac:picMkLst>
        </pc:picChg>
        <pc:picChg chg="mod">
          <ac:chgData name="Guest User" userId="" providerId="Windows Live" clId="Web-{AB5579CE-FFCD-4CFE-96B6-A4ADB75E1C34}" dt="2023-08-17T01:44:37.835" v="3" actId="14100"/>
          <ac:picMkLst>
            <pc:docMk/>
            <pc:sldMk cId="515278744" sldId="269"/>
            <ac:picMk id="5" creationId="{E9F94D80-2AED-1B4E-E8BF-F91C186759D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5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6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1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58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85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16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704F-DDEB-4413-8DBF-749368672FBE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61477-259D-4E80-B493-2403B6B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8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3565489#.Y3vFKS-l0eY" TargetMode="External"/><Relationship Id="rId2" Type="http://schemas.openxmlformats.org/officeDocument/2006/relationships/hyperlink" Target="https://data.galaxyzoo.org/#section-1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9D148-5AC2-8CC3-9D7D-C708CE69A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n-US" sz="4700" b="1" dirty="0">
                <a:solidFill>
                  <a:schemeClr val="tx1">
                    <a:lumMod val="85000"/>
                  </a:schemeClr>
                </a:solidFill>
                <a:effectLst/>
                <a:latin typeface="-apple-system"/>
              </a:rPr>
              <a:t>Galaxy Morphology "Classification"</a:t>
            </a:r>
            <a:br>
              <a:rPr lang="en-US" sz="4700" b="1" i="0" dirty="0">
                <a:effectLst/>
                <a:latin typeface="-apple-system"/>
              </a:rPr>
            </a:br>
            <a:endParaRPr lang="en-US" sz="4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5DEFD-26A6-C0FA-E830-C8B451461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Zach Anderson, Kali Schoenrock, and Jason Stone</a:t>
            </a:r>
          </a:p>
          <a:p>
            <a:pPr algn="l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ars and galaxies in space&#10;&#10;Description automatically generated">
            <a:extLst>
              <a:ext uri="{FF2B5EF4-FFF2-40B4-BE49-F238E27FC236}">
                <a16:creationId xmlns:a16="http://schemas.microsoft.com/office/drawing/2014/main" id="{FB3D8AA3-650D-EF5E-F836-A9458C53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46" y="1364797"/>
            <a:ext cx="5611008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1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9D148-5AC2-8CC3-9D7D-C708CE69A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dirty="0">
                <a:solidFill>
                  <a:schemeClr val="tx1">
                    <a:lumMod val="75000"/>
                  </a:schemeClr>
                </a:solidFill>
                <a:effectLst/>
              </a:rPr>
              <a:t>Processing Images</a:t>
            </a:r>
            <a:br>
              <a:rPr lang="en-US" sz="3600" b="1" i="0" dirty="0">
                <a:effectLst/>
              </a:rPr>
            </a:br>
            <a:endParaRPr lang="en-US" sz="3600" dirty="0"/>
          </a:p>
        </p:txBody>
      </p:sp>
      <p:pic>
        <p:nvPicPr>
          <p:cNvPr id="7" name="Picture 6" descr="A collage of images of stars&#10;&#10;Description automatically generated">
            <a:extLst>
              <a:ext uri="{FF2B5EF4-FFF2-40B4-BE49-F238E27FC236}">
                <a16:creationId xmlns:a16="http://schemas.microsoft.com/office/drawing/2014/main" id="{D17485E5-D4B0-45F0-3254-894F999C5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0852"/>
            <a:ext cx="9990686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2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297D7-36E1-C833-0AC2-14D505DDE4C4}"/>
              </a:ext>
            </a:extLst>
          </p:cNvPr>
          <p:cNvSpPr txBox="1"/>
          <p:nvPr/>
        </p:nvSpPr>
        <p:spPr>
          <a:xfrm>
            <a:off x="4347979" y="921643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Convolutional Neural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Network Model</a:t>
            </a:r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EEEA7E5-A9BD-FD2E-7089-179F04D6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3" y="444506"/>
            <a:ext cx="5658459" cy="6184108"/>
          </a:xfrm>
          <a:prstGeom prst="rect">
            <a:avLst/>
          </a:prstGeom>
        </p:spPr>
      </p:pic>
      <p:pic>
        <p:nvPicPr>
          <p:cNvPr id="5" name="Picture 4" descr="A star in space with clouds and stars&#10;&#10;Description automatically generated">
            <a:extLst>
              <a:ext uri="{FF2B5EF4-FFF2-40B4-BE49-F238E27FC236}">
                <a16:creationId xmlns:a16="http://schemas.microsoft.com/office/drawing/2014/main" id="{C040934D-A0B4-DC2B-60A3-18FBC857FF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6976" r="32486" b="1"/>
          <a:stretch/>
        </p:blipFill>
        <p:spPr>
          <a:xfrm>
            <a:off x="7130899" y="2589981"/>
            <a:ext cx="4229798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8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D6B51D-2D0E-454D-6472-E1491F10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1B906A-681E-329F-48ED-58EC4B66D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7890" y="5606457"/>
            <a:ext cx="10731061" cy="434198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vertical green line is our final model. Everything after it was overfit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1351FBD-1848-969F-46E5-0166EA43E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87" y="1366775"/>
            <a:ext cx="10013971" cy="4149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6C3E71-00CF-0E5A-7C8E-86E2B93131B2}"/>
              </a:ext>
            </a:extLst>
          </p:cNvPr>
          <p:cNvSpPr txBox="1"/>
          <p:nvPr/>
        </p:nvSpPr>
        <p:spPr>
          <a:xfrm>
            <a:off x="1325941" y="154448"/>
            <a:ext cx="9246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2200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D148-5AC2-8CC3-9D7D-C708CE69A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5" name="Picture 4" descr="A spiral galaxy in space&#10;&#10;Description automatically generated">
            <a:extLst>
              <a:ext uri="{FF2B5EF4-FFF2-40B4-BE49-F238E27FC236}">
                <a16:creationId xmlns:a16="http://schemas.microsoft.com/office/drawing/2014/main" id="{E9F94D80-2AED-1B4E-E8BF-F91C1867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165693" cy="693782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D62454-4D01-96ED-D585-9FA11F1CB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58" y="-2466"/>
            <a:ext cx="4673599" cy="57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nt">
            <a:extLst>
              <a:ext uri="{FF2B5EF4-FFF2-40B4-BE49-F238E27FC236}">
                <a16:creationId xmlns:a16="http://schemas.microsoft.com/office/drawing/2014/main" id="{18EEE165-BC21-B37E-CF1E-0E1E2D138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92321" y="1"/>
            <a:ext cx="429967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368300" dist="139700" sx="97000" sy="97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9D148-5AC2-8CC3-9D7D-C708CE69A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039" y="1181046"/>
            <a:ext cx="4995303" cy="29646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effectLst/>
              </a:rPr>
              <a:t>Data and Sources :</a:t>
            </a:r>
            <a:br>
              <a:rPr lang="en-US" sz="4800" b="1" i="0" dirty="0">
                <a:effectLst/>
              </a:rPr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5DEFD-26A6-C0FA-E830-C8B451461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901" y="2527823"/>
            <a:ext cx="4730441" cy="2570388"/>
          </a:xfr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algn="l"/>
            <a:r>
              <a:rPr lang="en-US" sz="3600" dirty="0">
                <a:solidFill>
                  <a:schemeClr val="tx1">
                    <a:lumMod val="85000"/>
                  </a:schemeClr>
                </a:solidFill>
              </a:rPr>
              <a:t>Data: Galaxy Zoo 2</a:t>
            </a:r>
          </a:p>
          <a:p>
            <a:pPr algn="l"/>
            <a:r>
              <a:rPr lang="en-US" sz="3600" dirty="0">
                <a:solidFill>
                  <a:schemeClr val="tx1">
                    <a:lumMod val="85000"/>
                  </a:schemeClr>
                </a:solidFill>
              </a:rPr>
              <a:t>Images: Sloan Digital Sky Survey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900" b="0" i="0" u="none" strike="noStrike" dirty="0">
              <a:solidFill>
                <a:srgbClr val="0563C1"/>
              </a:solidFill>
              <a:effectLst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https://data.galaxyzoo.org/#section-12</a:t>
            </a:r>
            <a:endParaRPr lang="en-US" sz="2900" b="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 marL="514350" lvl="1" algn="l"/>
            <a:r>
              <a:rPr lang="en-US" sz="2900" b="0" i="0" dirty="0">
                <a:solidFill>
                  <a:schemeClr val="tx1">
                    <a:lumMod val="85000"/>
                  </a:schemeClr>
                </a:solidFill>
                <a:effectLst/>
              </a:rPr>
              <a:t>gz2_hart16.csv (364 MB)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900" b="0" i="0" u="none" strike="noStrike" dirty="0">
              <a:solidFill>
                <a:schemeClr val="tx1">
                  <a:lumMod val="85000"/>
                </a:schemeClr>
              </a:solidFill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https://zenodo.org/record/3565489#.Y3vFKS-l0eY</a:t>
            </a:r>
            <a:endParaRPr lang="en-US" sz="2900" b="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 marL="514350" lvl="1" algn="l"/>
            <a:r>
              <a:rPr lang="en-US" sz="2900" b="0" i="0" dirty="0">
                <a:solidFill>
                  <a:schemeClr val="tx1">
                    <a:lumMod val="85000"/>
                  </a:schemeClr>
                </a:solidFill>
                <a:effectLst/>
              </a:rPr>
              <a:t>gz2_filename_mapping.csv (13 MB)</a:t>
            </a:r>
          </a:p>
          <a:p>
            <a:pPr marL="514350" lvl="1" algn="l"/>
            <a:r>
              <a:rPr lang="en-US" sz="2900" b="0" i="0" dirty="0">
                <a:solidFill>
                  <a:schemeClr val="tx1">
                    <a:lumMod val="85000"/>
                  </a:schemeClr>
                </a:solidFill>
                <a:effectLst/>
              </a:rPr>
              <a:t>images_gz2.zip (3.4 GB)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5" name="Picture 4" descr="Milky way">
            <a:extLst>
              <a:ext uri="{FF2B5EF4-FFF2-40B4-BE49-F238E27FC236}">
                <a16:creationId xmlns:a16="http://schemas.microsoft.com/office/drawing/2014/main" id="{10F5CCAF-9230-3CA0-A22B-DF472D31A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2" r="23075" b="-1"/>
          <a:stretch/>
        </p:blipFill>
        <p:spPr>
          <a:xfrm>
            <a:off x="5637380" y="841619"/>
            <a:ext cx="4599801" cy="517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1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D6B51D-2D0E-454D-6472-E1491F10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052" y="1116409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1B906A-681E-329F-48ED-58EC4B66D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0051" y="2108447"/>
            <a:ext cx="4984813" cy="205728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This question tree is what was used to create the 37 targets for the model. Each target is a potential morphological feature of a galaxy. 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D6BC922B-11E8-B99A-63B6-C1DC219F0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91"/>
            <a:ext cx="5403273" cy="659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sun&#10;&#10;Description automatically generated">
            <a:extLst>
              <a:ext uri="{FF2B5EF4-FFF2-40B4-BE49-F238E27FC236}">
                <a16:creationId xmlns:a16="http://schemas.microsoft.com/office/drawing/2014/main" id="{744C8C31-AD07-ABF9-9DCB-34DD5DE02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" r="2607"/>
          <a:stretch/>
        </p:blipFill>
        <p:spPr>
          <a:xfrm>
            <a:off x="747165" y="431421"/>
            <a:ext cx="10556534" cy="593800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917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9D148-5AC2-8CC3-9D7D-C708CE69A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Examples of Data </a:t>
            </a:r>
            <a:r>
              <a:rPr lang="en-US" sz="2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mages &amp; Categories</a:t>
            </a:r>
            <a:br>
              <a:rPr lang="en-US" sz="22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collage of images of galaxies&#10;&#10;Description automatically generated">
            <a:extLst>
              <a:ext uri="{FF2B5EF4-FFF2-40B4-BE49-F238E27FC236}">
                <a16:creationId xmlns:a16="http://schemas.microsoft.com/office/drawing/2014/main" id="{AC5370EC-49F2-B78F-099B-273693EE7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73"/>
          <a:stretch/>
        </p:blipFill>
        <p:spPr>
          <a:xfrm>
            <a:off x="906036" y="1675227"/>
            <a:ext cx="1037992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9D148-5AC2-8CC3-9D7D-C708CE69A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Examples of Data </a:t>
            </a:r>
            <a:r>
              <a:rPr lang="en-US" sz="2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mages &amp; Categories</a:t>
            </a:r>
            <a:br>
              <a:rPr lang="en-US" sz="22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ollage of images of galaxies&#10;&#10;Description automatically generated">
            <a:extLst>
              <a:ext uri="{FF2B5EF4-FFF2-40B4-BE49-F238E27FC236}">
                <a16:creationId xmlns:a16="http://schemas.microsoft.com/office/drawing/2014/main" id="{CD179704-82D6-004D-47C6-DCB8DE355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7" y="1675227"/>
            <a:ext cx="1010160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9D148-5AC2-8CC3-9D7D-C708CE69A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Examples of Data </a:t>
            </a:r>
            <a:r>
              <a:rPr lang="en-US" sz="2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mages &amp; Categories</a:t>
            </a:r>
            <a:br>
              <a:rPr lang="en-US" sz="22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collage of images of galaxies&#10;&#10;Description automatically generated">
            <a:extLst>
              <a:ext uri="{FF2B5EF4-FFF2-40B4-BE49-F238E27FC236}">
                <a16:creationId xmlns:a16="http://schemas.microsoft.com/office/drawing/2014/main" id="{0BE263ED-AB50-CCB2-D318-5DE17F07A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1" y="1675227"/>
            <a:ext cx="1046237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8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9D148-5AC2-8CC3-9D7D-C708CE69A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Examples of Data </a:t>
            </a:r>
            <a:r>
              <a:rPr lang="en-US" sz="2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mages &amp; Categories</a:t>
            </a:r>
            <a:br>
              <a:rPr lang="en-US" sz="22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ollage of images of galaxies&#10;&#10;Description automatically generated">
            <a:extLst>
              <a:ext uri="{FF2B5EF4-FFF2-40B4-BE49-F238E27FC236}">
                <a16:creationId xmlns:a16="http://schemas.microsoft.com/office/drawing/2014/main" id="{07195AE7-4772-0F8C-B50C-31172EA3D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68" y="1675227"/>
            <a:ext cx="1021906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alaxy in space with stars&#10;&#10;Description automatically generated">
            <a:extLst>
              <a:ext uri="{FF2B5EF4-FFF2-40B4-BE49-F238E27FC236}">
                <a16:creationId xmlns:a16="http://schemas.microsoft.com/office/drawing/2014/main" id="{4D57E4CB-3CE0-A13E-82B4-22E889937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28" y="2457451"/>
            <a:ext cx="5634929" cy="352017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9D148-5AC2-8CC3-9D7D-C708CE69A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4316A-2D29-26CD-168F-4768E89413AC}"/>
              </a:ext>
            </a:extLst>
          </p:cNvPr>
          <p:cNvSpPr txBox="1"/>
          <p:nvPr/>
        </p:nvSpPr>
        <p:spPr>
          <a:xfrm>
            <a:off x="461071" y="2181790"/>
            <a:ext cx="104539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Imported 2 CSV files into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Removed duplicate and missing value rows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Removed rows without an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Saved to an SQL Database</a:t>
            </a:r>
          </a:p>
        </p:txBody>
      </p:sp>
    </p:spTree>
    <p:extLst>
      <p:ext uri="{BB962C8B-B14F-4D97-AF65-F5344CB8AC3E}">
        <p14:creationId xmlns:p14="http://schemas.microsoft.com/office/powerpoint/2010/main" val="305852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241</TotalTime>
  <Words>185</Words>
  <Application>Microsoft Office PowerPoint</Application>
  <PresentationFormat>Widescreen</PresentationFormat>
  <Paragraphs>34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Galaxy Morphology "Classification" </vt:lpstr>
      <vt:lpstr>Data and Sources : </vt:lpstr>
      <vt:lpstr> </vt:lpstr>
      <vt:lpstr>PowerPoint Presentation</vt:lpstr>
      <vt:lpstr>Examples of Data Images &amp; Categories </vt:lpstr>
      <vt:lpstr>Examples of Data Images &amp; Categories </vt:lpstr>
      <vt:lpstr>Examples of Data Images &amp; Categories </vt:lpstr>
      <vt:lpstr>Examples of Data Images &amp; Categories </vt:lpstr>
      <vt:lpstr>Process</vt:lpstr>
      <vt:lpstr>Processing Images </vt:lpstr>
      <vt:lpstr>PowerPoint Presentation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 Morphology "Classification"</dc:title>
  <dc:creator>Kali Schoenrock</dc:creator>
  <cp:lastModifiedBy>Kali Schoenrock</cp:lastModifiedBy>
  <cp:revision>18</cp:revision>
  <dcterms:created xsi:type="dcterms:W3CDTF">2023-08-16T21:16:53Z</dcterms:created>
  <dcterms:modified xsi:type="dcterms:W3CDTF">2023-08-17T01:48:23Z</dcterms:modified>
</cp:coreProperties>
</file>